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AB2FBC16-7EEF-41D2-B16F-509BD2E2E399}" type="datetimeFigureOut">
              <a:rPr lang="en-US" smtClean="0"/>
              <a:t>1/9/2013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D334D13D-46F4-425A-B6B7-E4B2C893ABD7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January 9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English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16490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Free write</a:t>
            </a:r>
          </a:p>
          <a:p>
            <a:r>
              <a:rPr lang="en-US" dirty="0" smtClean="0"/>
              <a:t>Movie</a:t>
            </a:r>
          </a:p>
          <a:p>
            <a:r>
              <a:rPr lang="en-US" dirty="0" smtClean="0"/>
              <a:t>Homework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4294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Focused Free write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400" dirty="0" smtClean="0"/>
              <a:t>What was your favorite childhood toy?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42208468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Who is the main character?</a:t>
            </a:r>
          </a:p>
          <a:p>
            <a:r>
              <a:rPr lang="en-US" dirty="0" smtClean="0"/>
              <a:t>Why was he suspended the year before?</a:t>
            </a:r>
          </a:p>
          <a:p>
            <a:r>
              <a:rPr lang="en-US" dirty="0" smtClean="0"/>
              <a:t>How do people treat him now?</a:t>
            </a:r>
          </a:p>
          <a:p>
            <a:r>
              <a:rPr lang="en-US" dirty="0" smtClean="0"/>
              <a:t>What does the teacher do to try to reach out to him?</a:t>
            </a:r>
          </a:p>
          <a:p>
            <a:r>
              <a:rPr lang="en-US" dirty="0" smtClean="0"/>
              <a:t>Your opinion of the movie.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6974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315</TotalTime>
  <Words>59</Words>
  <Application>Microsoft Office PowerPoint</Application>
  <PresentationFormat>On-screen Show (4:3)</PresentationFormat>
  <Paragraphs>14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Austin</vt:lpstr>
      <vt:lpstr>January 9</vt:lpstr>
      <vt:lpstr>Agenda</vt:lpstr>
      <vt:lpstr>Focused Free write</vt:lpstr>
      <vt:lpstr>Questions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January 9</dc:title>
  <dc:creator>Angie McCall</dc:creator>
  <cp:lastModifiedBy>Angie McCall</cp:lastModifiedBy>
  <cp:revision>3</cp:revision>
  <dcterms:created xsi:type="dcterms:W3CDTF">2013-01-09T13:57:25Z</dcterms:created>
  <dcterms:modified xsi:type="dcterms:W3CDTF">2013-01-09T19:13:23Z</dcterms:modified>
</cp:coreProperties>
</file>

<file path=docProps/thumbnail.jpeg>
</file>